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23"/>
  </p:notesMasterIdLst>
  <p:sldIdLst>
    <p:sldId id="256" r:id="rId2"/>
    <p:sldId id="278" r:id="rId3"/>
    <p:sldId id="257" r:id="rId4"/>
    <p:sldId id="263" r:id="rId5"/>
    <p:sldId id="264" r:id="rId6"/>
    <p:sldId id="265" r:id="rId7"/>
    <p:sldId id="262" r:id="rId8"/>
    <p:sldId id="273" r:id="rId9"/>
    <p:sldId id="258" r:id="rId10"/>
    <p:sldId id="274" r:id="rId11"/>
    <p:sldId id="275" r:id="rId12"/>
    <p:sldId id="276" r:id="rId13"/>
    <p:sldId id="267" r:id="rId14"/>
    <p:sldId id="259" r:id="rId15"/>
    <p:sldId id="266" r:id="rId16"/>
    <p:sldId id="269" r:id="rId17"/>
    <p:sldId id="270" r:id="rId18"/>
    <p:sldId id="271" r:id="rId19"/>
    <p:sldId id="268" r:id="rId20"/>
    <p:sldId id="272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DB3"/>
    <a:srgbClr val="B7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05"/>
    <p:restoredTop sz="94607"/>
  </p:normalViewPr>
  <p:slideViewPr>
    <p:cSldViewPr snapToGrid="0" snapToObjects="1">
      <p:cViewPr varScale="1">
        <p:scale>
          <a:sx n="121" d="100"/>
          <a:sy n="121" d="100"/>
        </p:scale>
        <p:origin x="6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173DBE-0ADF-D54F-A7A7-DC60974CCB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126A8-BCB4-6349-8C0B-9B837EB88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537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126A8-BCB4-6349-8C0B-9B837EB887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06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638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4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055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77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264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5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491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49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59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36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92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2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06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248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56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97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A8931F4-CF24-0B4E-9D0B-711B82D27667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DE07B08-6DAE-B841-AC09-898EE0219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825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F02ADD-C1EC-1147-A87F-85BD05C86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010423-3311-B948-9675-438123A28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72851" y="970834"/>
            <a:ext cx="9618555" cy="1803334"/>
          </a:xfrm>
        </p:spPr>
        <p:txBody>
          <a:bodyPr>
            <a:normAutofit fontScale="90000"/>
          </a:bodyPr>
          <a:lstStyle/>
          <a:p>
            <a:r>
              <a:rPr lang="en-US" sz="11500" dirty="0"/>
              <a:t>Top5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B80878-AEA6-7840-9A59-23CE11431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01685" y="2474452"/>
            <a:ext cx="8676222" cy="1905000"/>
          </a:xfrm>
        </p:spPr>
        <p:txBody>
          <a:bodyPr/>
          <a:lstStyle/>
          <a:p>
            <a:r>
              <a:rPr lang="en-US" dirty="0"/>
              <a:t>Basketball team MANAGER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6C9943-E823-FB44-AF56-7B0F68FD058E}"/>
              </a:ext>
            </a:extLst>
          </p:cNvPr>
          <p:cNvSpPr txBox="1"/>
          <p:nvPr/>
        </p:nvSpPr>
        <p:spPr>
          <a:xfrm>
            <a:off x="839755" y="6307494"/>
            <a:ext cx="4739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skandermoalla</a:t>
            </a:r>
            <a:r>
              <a:rPr lang="en-US" dirty="0"/>
              <a:t>/Top5</a:t>
            </a:r>
          </a:p>
        </p:txBody>
      </p:sp>
    </p:spTree>
    <p:extLst>
      <p:ext uri="{BB962C8B-B14F-4D97-AF65-F5344CB8AC3E}">
        <p14:creationId xmlns:p14="http://schemas.microsoft.com/office/powerpoint/2010/main" val="325108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ADA7C9-3C67-47EB-8BC2-0E54F2C7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5DB184-D92B-43AD-BC03-AD426AF18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E7CC8EEE-ED3A-49F0-907A-BD8CFA88F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B6C110D-E1B2-4FDA-97D9-79FCE82F09FC}"/>
              </a:ext>
            </a:extLst>
          </p:cNvPr>
          <p:cNvSpPr/>
          <p:nvPr/>
        </p:nvSpPr>
        <p:spPr>
          <a:xfrm>
            <a:off x="2051076" y="1193151"/>
            <a:ext cx="296713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the outcomes of the games not played by the manager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DE9F49-3E49-4935-90EE-B750A3F62078}"/>
              </a:ext>
            </a:extLst>
          </p:cNvPr>
          <p:cNvSpPr/>
          <p:nvPr/>
        </p:nvSpPr>
        <p:spPr>
          <a:xfrm>
            <a:off x="6949446" y="1155052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Mangers team, budget, energy,…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EB9CD2-D383-4D92-9168-6D60E863A3F4}"/>
              </a:ext>
            </a:extLst>
          </p:cNvPr>
          <p:cNvSpPr/>
          <p:nvPr/>
        </p:nvSpPr>
        <p:spPr>
          <a:xfrm>
            <a:off x="6551628" y="3275619"/>
            <a:ext cx="4190303" cy="2032654"/>
          </a:xfrm>
          <a:prstGeom prst="rect">
            <a:avLst/>
          </a:prstGeom>
          <a:solidFill>
            <a:srgbClr val="B7EC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Based on ELO ranking system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36BEA-723D-48F4-BD4C-BF9D43106910}"/>
              </a:ext>
            </a:extLst>
          </p:cNvPr>
          <p:cNvSpPr/>
          <p:nvPr/>
        </p:nvSpPr>
        <p:spPr>
          <a:xfrm>
            <a:off x="1890820" y="3275619"/>
            <a:ext cx="3480265" cy="2032654"/>
          </a:xfrm>
          <a:prstGeom prst="rect">
            <a:avLst/>
          </a:prstGeom>
          <a:solidFill>
            <a:srgbClr val="FFEDB3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Fast probabilistic outcome based on Heuristics</a:t>
            </a:r>
          </a:p>
        </p:txBody>
      </p:sp>
    </p:spTree>
    <p:extLst>
      <p:ext uri="{BB962C8B-B14F-4D97-AF65-F5344CB8AC3E}">
        <p14:creationId xmlns:p14="http://schemas.microsoft.com/office/powerpoint/2010/main" val="140632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15C6DA-8723-4C6B-803E-4685F8F94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E2D32A4A-4334-41F9-A49F-2D6B3BAD52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1763" y="2667000"/>
            <a:ext cx="4165300" cy="3124200"/>
          </a:xfr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1A2FEC65-C3A8-4123-A404-D94E96D5D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00DEF0-BB09-41FF-852D-5C13197C8BB3}"/>
              </a:ext>
            </a:extLst>
          </p:cNvPr>
          <p:cNvSpPr/>
          <p:nvPr/>
        </p:nvSpPr>
        <p:spPr>
          <a:xfrm>
            <a:off x="4731431" y="901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Graphical User Interface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9CCAED1E-B5A5-416F-88C7-8C96CE888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9391" y="1888123"/>
            <a:ext cx="7133218" cy="487977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772C55B-04A3-40B5-894C-6B402071CB5C}"/>
              </a:ext>
            </a:extLst>
          </p:cNvPr>
          <p:cNvSpPr/>
          <p:nvPr/>
        </p:nvSpPr>
        <p:spPr>
          <a:xfrm>
            <a:off x="2529391" y="1409181"/>
            <a:ext cx="2430153" cy="3058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Sketch of the UI</a:t>
            </a:r>
          </a:p>
        </p:txBody>
      </p:sp>
    </p:spTree>
    <p:extLst>
      <p:ext uri="{BB962C8B-B14F-4D97-AF65-F5344CB8AC3E}">
        <p14:creationId xmlns:p14="http://schemas.microsoft.com/office/powerpoint/2010/main" val="1067909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EA0FAB-F8A0-4F74-BE06-11A79D4AB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85C7A2-86D5-4B05-A316-21ABCE4B7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C54390B-843A-49F3-86B0-081B822BF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98DFA64-5FFA-4FE3-98EA-C2D0BC930AA2}"/>
              </a:ext>
            </a:extLst>
          </p:cNvPr>
          <p:cNvSpPr/>
          <p:nvPr/>
        </p:nvSpPr>
        <p:spPr>
          <a:xfrm>
            <a:off x="5230602" y="2167406"/>
            <a:ext cx="1730797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MainWindow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A839FB-425E-4A0B-BC22-070F723B3C0B}"/>
              </a:ext>
            </a:extLst>
          </p:cNvPr>
          <p:cNvSpPr/>
          <p:nvPr/>
        </p:nvSpPr>
        <p:spPr>
          <a:xfrm>
            <a:off x="2506785" y="2844967"/>
            <a:ext cx="1646306" cy="33982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Preparation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Refresh()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Choose()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400" dirty="0"/>
              <a:t>Substitution()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C90228-AEAC-4396-A58D-A273EB599A4B}"/>
              </a:ext>
            </a:extLst>
          </p:cNvPr>
          <p:cNvSpPr/>
          <p:nvPr/>
        </p:nvSpPr>
        <p:spPr>
          <a:xfrm>
            <a:off x="5230602" y="1282997"/>
            <a:ext cx="1730796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StartMenu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6AED24-22E3-4A2C-8AF1-5900A99DA6C3}"/>
              </a:ext>
            </a:extLst>
          </p:cNvPr>
          <p:cNvSpPr/>
          <p:nvPr/>
        </p:nvSpPr>
        <p:spPr>
          <a:xfrm>
            <a:off x="874515" y="2850168"/>
            <a:ext cx="1510467" cy="33982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Calendar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9D6CB5-CEC7-4911-863C-5A659A7DE963}"/>
              </a:ext>
            </a:extLst>
          </p:cNvPr>
          <p:cNvSpPr/>
          <p:nvPr/>
        </p:nvSpPr>
        <p:spPr>
          <a:xfrm>
            <a:off x="5229014" y="348915"/>
            <a:ext cx="1730796" cy="3578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MainMenu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7FE7DB-22B5-413B-B1E5-88E9B28750C3}"/>
              </a:ext>
            </a:extLst>
          </p:cNvPr>
          <p:cNvSpPr/>
          <p:nvPr/>
        </p:nvSpPr>
        <p:spPr>
          <a:xfrm>
            <a:off x="8103440" y="2862672"/>
            <a:ext cx="1497760" cy="343347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League Info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9ED9C8-D297-4CD9-805D-79D7F270EB48}"/>
              </a:ext>
            </a:extLst>
          </p:cNvPr>
          <p:cNvSpPr/>
          <p:nvPr/>
        </p:nvSpPr>
        <p:spPr>
          <a:xfrm>
            <a:off x="6364696" y="2885574"/>
            <a:ext cx="1649452" cy="343347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A454E7-ECCC-4363-AD00-DAB20AC625F8}"/>
              </a:ext>
            </a:extLst>
          </p:cNvPr>
          <p:cNvSpPr/>
          <p:nvPr/>
        </p:nvSpPr>
        <p:spPr>
          <a:xfrm>
            <a:off x="4417489" y="3541507"/>
            <a:ext cx="1872475" cy="31242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Next Game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 err="1"/>
              <a:t>quarter_timing</a:t>
            </a:r>
            <a:r>
              <a:rPr lang="en-US" sz="1400" dirty="0"/>
              <a:t>()</a:t>
            </a:r>
          </a:p>
          <a:p>
            <a:pPr algn="just"/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Strat()</a:t>
            </a:r>
          </a:p>
          <a:p>
            <a:pPr algn="just"/>
            <a:endParaRPr lang="en-US" sz="1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Slots for push buttons</a:t>
            </a:r>
          </a:p>
        </p:txBody>
      </p:sp>
      <p:cxnSp>
        <p:nvCxnSpPr>
          <p:cNvPr id="13" name="Straight Arrow Connector 18">
            <a:extLst>
              <a:ext uri="{FF2B5EF4-FFF2-40B4-BE49-F238E27FC236}">
                <a16:creationId xmlns:a16="http://schemas.microsoft.com/office/drawing/2014/main" id="{059B4D88-7EDD-4384-B47F-0D9F827B684A}"/>
              </a:ext>
            </a:extLst>
          </p:cNvPr>
          <p:cNvCxnSpPr>
            <a:cxnSpLocks/>
          </p:cNvCxnSpPr>
          <p:nvPr/>
        </p:nvCxnSpPr>
        <p:spPr>
          <a:xfrm flipH="1">
            <a:off x="5971724" y="783958"/>
            <a:ext cx="1" cy="4228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8">
            <a:extLst>
              <a:ext uri="{FF2B5EF4-FFF2-40B4-BE49-F238E27FC236}">
                <a16:creationId xmlns:a16="http://schemas.microsoft.com/office/drawing/2014/main" id="{D30FE281-C118-4940-B859-6F5785C272C4}"/>
              </a:ext>
            </a:extLst>
          </p:cNvPr>
          <p:cNvCxnSpPr>
            <a:cxnSpLocks/>
          </p:cNvCxnSpPr>
          <p:nvPr/>
        </p:nvCxnSpPr>
        <p:spPr>
          <a:xfrm flipH="1">
            <a:off x="5971725" y="1658043"/>
            <a:ext cx="1" cy="4228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E474E6-A440-48D3-A7B9-07ED3D5352B4}"/>
              </a:ext>
            </a:extLst>
          </p:cNvPr>
          <p:cNvCxnSpPr>
            <a:cxnSpLocks/>
          </p:cNvCxnSpPr>
          <p:nvPr/>
        </p:nvCxnSpPr>
        <p:spPr>
          <a:xfrm flipH="1">
            <a:off x="3851007" y="2514600"/>
            <a:ext cx="1348715" cy="2606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18">
            <a:extLst>
              <a:ext uri="{FF2B5EF4-FFF2-40B4-BE49-F238E27FC236}">
                <a16:creationId xmlns:a16="http://schemas.microsoft.com/office/drawing/2014/main" id="{0CC10A2A-62E5-4ED8-A059-B82919F93B9D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384982" y="2346339"/>
            <a:ext cx="2845620" cy="4254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18">
            <a:extLst>
              <a:ext uri="{FF2B5EF4-FFF2-40B4-BE49-F238E27FC236}">
                <a16:creationId xmlns:a16="http://schemas.microsoft.com/office/drawing/2014/main" id="{05869920-9912-4D02-8BEE-92EDC05C7CBA}"/>
              </a:ext>
            </a:extLst>
          </p:cNvPr>
          <p:cNvCxnSpPr>
            <a:cxnSpLocks/>
          </p:cNvCxnSpPr>
          <p:nvPr/>
        </p:nvCxnSpPr>
        <p:spPr>
          <a:xfrm>
            <a:off x="6992278" y="2379380"/>
            <a:ext cx="236019" cy="4307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18">
            <a:extLst>
              <a:ext uri="{FF2B5EF4-FFF2-40B4-BE49-F238E27FC236}">
                <a16:creationId xmlns:a16="http://schemas.microsoft.com/office/drawing/2014/main" id="{81926ED9-EC96-4803-984C-A2040A4FEB41}"/>
              </a:ext>
            </a:extLst>
          </p:cNvPr>
          <p:cNvCxnSpPr>
            <a:cxnSpLocks/>
          </p:cNvCxnSpPr>
          <p:nvPr/>
        </p:nvCxnSpPr>
        <p:spPr>
          <a:xfrm>
            <a:off x="6961399" y="2215002"/>
            <a:ext cx="3202833" cy="5652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18">
            <a:extLst>
              <a:ext uri="{FF2B5EF4-FFF2-40B4-BE49-F238E27FC236}">
                <a16:creationId xmlns:a16="http://schemas.microsoft.com/office/drawing/2014/main" id="{22C63D4D-2BB7-4059-A2DB-8F815CF2E16F}"/>
              </a:ext>
            </a:extLst>
          </p:cNvPr>
          <p:cNvCxnSpPr>
            <a:cxnSpLocks/>
          </p:cNvCxnSpPr>
          <p:nvPr/>
        </p:nvCxnSpPr>
        <p:spPr>
          <a:xfrm>
            <a:off x="3463426" y="3565121"/>
            <a:ext cx="933947" cy="1656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C3291DB-00B2-D24F-8FE4-3AE5DF1351F4}"/>
              </a:ext>
            </a:extLst>
          </p:cNvPr>
          <p:cNvSpPr/>
          <p:nvPr/>
        </p:nvSpPr>
        <p:spPr>
          <a:xfrm>
            <a:off x="9681850" y="2862672"/>
            <a:ext cx="1497760" cy="343347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Market</a:t>
            </a:r>
          </a:p>
        </p:txBody>
      </p:sp>
      <p:cxnSp>
        <p:nvCxnSpPr>
          <p:cNvPr id="23" name="Straight Arrow Connector 18">
            <a:extLst>
              <a:ext uri="{FF2B5EF4-FFF2-40B4-BE49-F238E27FC236}">
                <a16:creationId xmlns:a16="http://schemas.microsoft.com/office/drawing/2014/main" id="{D0CC352F-756E-384F-9D41-7C9A3353D498}"/>
              </a:ext>
            </a:extLst>
          </p:cNvPr>
          <p:cNvCxnSpPr>
            <a:cxnSpLocks/>
          </p:cNvCxnSpPr>
          <p:nvPr/>
        </p:nvCxnSpPr>
        <p:spPr>
          <a:xfrm>
            <a:off x="7006708" y="2309882"/>
            <a:ext cx="1716368" cy="4618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596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CE76D5A-018C-C84F-94E4-4DEEF1291C42}"/>
              </a:ext>
            </a:extLst>
          </p:cNvPr>
          <p:cNvSpPr txBox="1">
            <a:spLocks/>
          </p:cNvSpPr>
          <p:nvPr/>
        </p:nvSpPr>
        <p:spPr>
          <a:xfrm>
            <a:off x="1165185" y="430570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FAQ-S 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D8964E0-2EAA-5943-838F-FD58F49B18E1}"/>
              </a:ext>
            </a:extLst>
          </p:cNvPr>
          <p:cNvSpPr txBox="1">
            <a:spLocks/>
          </p:cNvSpPr>
          <p:nvPr/>
        </p:nvSpPr>
        <p:spPr>
          <a:xfrm>
            <a:off x="1165185" y="14812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Top5  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3B378879-2459-5045-BF59-DB0F670EAF9C}"/>
              </a:ext>
            </a:extLst>
          </p:cNvPr>
          <p:cNvSpPr txBox="1">
            <a:spLocks/>
          </p:cNvSpPr>
          <p:nvPr/>
        </p:nvSpPr>
        <p:spPr>
          <a:xfrm>
            <a:off x="1165185" y="791130"/>
            <a:ext cx="8676222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Basketball team MANAGER</a:t>
            </a:r>
          </a:p>
        </p:txBody>
      </p:sp>
    </p:spTree>
    <p:extLst>
      <p:ext uri="{BB962C8B-B14F-4D97-AF65-F5344CB8AC3E}">
        <p14:creationId xmlns:p14="http://schemas.microsoft.com/office/powerpoint/2010/main" val="1658238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3995363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do I make my team better?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8" y="7480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new players in the market.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7" y="26149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 your players, but don’t get them injured or too tired.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309B41-2DD3-E744-8B81-F7F4CE1D6240}"/>
              </a:ext>
            </a:extLst>
          </p:cNvPr>
          <p:cNvSpPr/>
          <p:nvPr/>
        </p:nvSpPr>
        <p:spPr>
          <a:xfrm>
            <a:off x="7022806" y="44818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4063752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to earn money?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9" y="136965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a player, make him</a:t>
            </a:r>
          </a:p>
          <a:p>
            <a:pPr algn="ctr"/>
            <a:r>
              <a:rPr lang="en-US" dirty="0"/>
              <a:t>better, sell him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9" y="3822051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951121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4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don’t like a player, can I sell him?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157280" y="1706804"/>
            <a:ext cx="2967135" cy="32417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If your player has disappointed you, you can sell him in the sell section of the market. Don’t forget that a players performance depends on his energy and motivation as well. Don’t push him to the limits, else you won’t get his best.</a:t>
            </a:r>
          </a:p>
        </p:txBody>
      </p:sp>
    </p:spTree>
    <p:extLst>
      <p:ext uri="{BB962C8B-B14F-4D97-AF65-F5344CB8AC3E}">
        <p14:creationId xmlns:p14="http://schemas.microsoft.com/office/powerpoint/2010/main" val="4080239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25511" y="2921646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Where can I see the ranking of the league?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426220" y="2305684"/>
            <a:ext cx="2967135" cy="22466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 can have a look at the live ranking of the league at anytime from the </a:t>
            </a:r>
            <a:r>
              <a:rPr lang="en-US" dirty="0" err="1"/>
              <a:t>mainwindow</a:t>
            </a:r>
            <a:r>
              <a:rPr lang="en-US" dirty="0"/>
              <a:t>. You just need to click the ”League Info” button.</a:t>
            </a:r>
          </a:p>
        </p:txBody>
      </p:sp>
    </p:spTree>
    <p:extLst>
      <p:ext uri="{BB962C8B-B14F-4D97-AF65-F5344CB8AC3E}">
        <p14:creationId xmlns:p14="http://schemas.microsoft.com/office/powerpoint/2010/main" val="1904499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65852" y="2613664"/>
            <a:ext cx="2967135" cy="16306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am stressed, I don’t know which team I will face, and how to prepare for this match?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399326" y="1838640"/>
            <a:ext cx="2967135" cy="31807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Don’t worry! We got this handled! You can check your teams future opponent on the calendar section from the </a:t>
            </a:r>
            <a:r>
              <a:rPr lang="en-US" dirty="0" err="1"/>
              <a:t>mainwindow</a:t>
            </a:r>
            <a:r>
              <a:rPr lang="en-US" dirty="0"/>
              <a:t>. Moreover, before starting the game, you will be able to choose the starting 5 depending on your preferences.</a:t>
            </a:r>
          </a:p>
        </p:txBody>
      </p:sp>
    </p:spTree>
    <p:extLst>
      <p:ext uri="{BB962C8B-B14F-4D97-AF65-F5344CB8AC3E}">
        <p14:creationId xmlns:p14="http://schemas.microsoft.com/office/powerpoint/2010/main" val="2512442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save the game</a:t>
            </a:r>
          </a:p>
          <a:p>
            <a:pPr algn="ctr"/>
            <a:r>
              <a:rPr lang="en-US" dirty="0"/>
              <a:t>and come back later?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Yes, the game offers you a </a:t>
            </a:r>
            <a:r>
              <a:rPr lang="en-US" b="1" dirty="0"/>
              <a:t>SAVING</a:t>
            </a:r>
            <a:r>
              <a:rPr lang="en-US" dirty="0"/>
              <a:t> button on the </a:t>
            </a:r>
            <a:r>
              <a:rPr lang="en-US" dirty="0" err="1"/>
              <a:t>mainwindow</a:t>
            </a:r>
            <a:r>
              <a:rPr lang="en-US" dirty="0"/>
              <a:t>, as well as a </a:t>
            </a:r>
            <a:r>
              <a:rPr lang="en-US" b="1" dirty="0"/>
              <a:t>RESUME</a:t>
            </a:r>
            <a:r>
              <a:rPr lang="en-US" dirty="0"/>
              <a:t> button in the beginning of the game.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! Make sure to save the game before exiting !</a:t>
            </a:r>
          </a:p>
        </p:txBody>
      </p:sp>
    </p:spTree>
    <p:extLst>
      <p:ext uri="{BB962C8B-B14F-4D97-AF65-F5344CB8AC3E}">
        <p14:creationId xmlns:p14="http://schemas.microsoft.com/office/powerpoint/2010/main" val="2174070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F02ADD-C1EC-1147-A87F-85BD05C86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08A74CC-7E2B-AA43-B991-1AC0DD3A95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1577" y="211357"/>
            <a:ext cx="5691417" cy="966389"/>
          </a:xfrm>
        </p:spPr>
        <p:txBody>
          <a:bodyPr>
            <a:normAutofit/>
          </a:bodyPr>
          <a:lstStyle/>
          <a:p>
            <a:r>
              <a:rPr lang="en-US" sz="5400" dirty="0"/>
              <a:t>Introduction 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2952233-4CF7-854D-98DA-6BCC4DC9F8D9}"/>
              </a:ext>
            </a:extLst>
          </p:cNvPr>
          <p:cNvGrpSpPr/>
          <p:nvPr/>
        </p:nvGrpSpPr>
        <p:grpSpPr>
          <a:xfrm>
            <a:off x="6692994" y="1862067"/>
            <a:ext cx="4754513" cy="3042853"/>
            <a:chOff x="6692994" y="1862067"/>
            <a:chExt cx="4754513" cy="304285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1703DA-C015-B348-B6E9-9F13A90B3E00}"/>
                </a:ext>
              </a:extLst>
            </p:cNvPr>
            <p:cNvSpPr txBox="1"/>
            <p:nvPr/>
          </p:nvSpPr>
          <p:spPr>
            <a:xfrm>
              <a:off x="6692994" y="1862067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 team is assigned to the user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EF06398-2075-AF49-BCE5-BDF52BF108D6}"/>
                </a:ext>
              </a:extLst>
            </p:cNvPr>
            <p:cNvSpPr txBox="1"/>
            <p:nvPr/>
          </p:nvSpPr>
          <p:spPr>
            <a:xfrm>
              <a:off x="6692994" y="2309206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The user has his budget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8987B8-8EE1-E24C-ABDD-2850C6E0E27E}"/>
                </a:ext>
              </a:extLst>
            </p:cNvPr>
            <p:cNvSpPr txBox="1"/>
            <p:nvPr/>
          </p:nvSpPr>
          <p:spPr>
            <a:xfrm>
              <a:off x="6697045" y="2756345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Market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506184-DF9B-B54D-87A3-932FD0F2E025}"/>
                </a:ext>
              </a:extLst>
            </p:cNvPr>
            <p:cNvSpPr txBox="1"/>
            <p:nvPr/>
          </p:nvSpPr>
          <p:spPr>
            <a:xfrm>
              <a:off x="6692994" y="3201116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Training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B9447C-1F1C-564F-A168-904E5B8884DE}"/>
                </a:ext>
              </a:extLst>
            </p:cNvPr>
            <p:cNvSpPr txBox="1"/>
            <p:nvPr/>
          </p:nvSpPr>
          <p:spPr>
            <a:xfrm>
              <a:off x="6692994" y="3645887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Preparation before the game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A4C3DDC-40CA-AE4A-BB87-B0E2387C4AC4}"/>
                </a:ext>
              </a:extLst>
            </p:cNvPr>
            <p:cNvSpPr txBox="1"/>
            <p:nvPr/>
          </p:nvSpPr>
          <p:spPr>
            <a:xfrm>
              <a:off x="6707556" y="4090658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One game each week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C5ACE8-691A-0B48-84DC-0AD31F2617A0}"/>
                </a:ext>
              </a:extLst>
            </p:cNvPr>
            <p:cNvSpPr txBox="1"/>
            <p:nvPr/>
          </p:nvSpPr>
          <p:spPr>
            <a:xfrm>
              <a:off x="6707556" y="4535588"/>
              <a:ext cx="4739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Save and come back later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54022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206456" y="292164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sell all of my players at once?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Dear Manager, based on the FIBA rules of basketball you are not allowed to have less than 7 players in your team and nor more than 12. This is why it is impossible for you to escape these boundaries.</a:t>
            </a:r>
          </a:p>
        </p:txBody>
      </p:sp>
    </p:spTree>
    <p:extLst>
      <p:ext uri="{BB962C8B-B14F-4D97-AF65-F5344CB8AC3E}">
        <p14:creationId xmlns:p14="http://schemas.microsoft.com/office/powerpoint/2010/main" val="585121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5415260-3B11-D845-B322-7696AF944A8D}"/>
              </a:ext>
            </a:extLst>
          </p:cNvPr>
          <p:cNvSpPr txBox="1">
            <a:spLocks/>
          </p:cNvSpPr>
          <p:nvPr/>
        </p:nvSpPr>
        <p:spPr>
          <a:xfrm>
            <a:off x="1165185" y="5054666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Thank you  </a:t>
            </a:r>
          </a:p>
        </p:txBody>
      </p:sp>
    </p:spTree>
    <p:extLst>
      <p:ext uri="{BB962C8B-B14F-4D97-AF65-F5344CB8AC3E}">
        <p14:creationId xmlns:p14="http://schemas.microsoft.com/office/powerpoint/2010/main" val="1694328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2786D03-BD54-764F-AD44-395D7A3AF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1051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7649789" y="102483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ObjectDesign</a:t>
            </a:r>
            <a:r>
              <a:rPr lang="en-US" dirty="0"/>
              <a:t> Team</a:t>
            </a:r>
          </a:p>
          <a:p>
            <a:pPr algn="ctr"/>
            <a:r>
              <a:rPr lang="en-US" dirty="0"/>
              <a:t>(Structure Team)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F8DE5B-6E72-D546-8250-A65F1BA5E5AE}"/>
              </a:ext>
            </a:extLst>
          </p:cNvPr>
          <p:cNvSpPr/>
          <p:nvPr/>
        </p:nvSpPr>
        <p:spPr>
          <a:xfrm>
            <a:off x="7649788" y="312732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Game Engine Team</a:t>
            </a:r>
          </a:p>
          <a:p>
            <a:pPr algn="ctr"/>
            <a:r>
              <a:rPr lang="en-US" dirty="0"/>
              <a:t>(Algorithm Team)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9FBA7D-8346-CD4E-86F5-DA1A95EAC59E}"/>
              </a:ext>
            </a:extLst>
          </p:cNvPr>
          <p:cNvSpPr/>
          <p:nvPr/>
        </p:nvSpPr>
        <p:spPr>
          <a:xfrm>
            <a:off x="7649788" y="5278509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6A24F2-1A9F-3A49-8E4D-404B0A62CCA5}"/>
              </a:ext>
            </a:extLst>
          </p:cNvPr>
          <p:cNvSpPr/>
          <p:nvPr/>
        </p:nvSpPr>
        <p:spPr>
          <a:xfrm>
            <a:off x="1818247" y="3127319"/>
            <a:ext cx="2967135" cy="81409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 </a:t>
            </a:r>
            <a:r>
              <a:rPr lang="en-US" dirty="0" err="1"/>
              <a:t>SubTeams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46EEE1-4914-6444-9EAF-73F33BE00166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4785382" y="1431879"/>
            <a:ext cx="2864406" cy="21024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>
            <a:off x="4785382" y="3606084"/>
            <a:ext cx="286440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439EE5D-A391-7447-9438-34F514EE934F}"/>
              </a:ext>
            </a:extLst>
          </p:cNvPr>
          <p:cNvCxnSpPr>
            <a:cxnSpLocks/>
          </p:cNvCxnSpPr>
          <p:nvPr/>
        </p:nvCxnSpPr>
        <p:spPr>
          <a:xfrm>
            <a:off x="4785382" y="3686766"/>
            <a:ext cx="2864406" cy="19987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23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24384FE-672B-D842-B705-D2AA399E8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ObjectDesign</a:t>
            </a:r>
            <a:r>
              <a:rPr lang="en-US" dirty="0"/>
              <a:t>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272553" y="1355877"/>
            <a:ext cx="3632159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4929372" y="1355877"/>
            <a:ext cx="975341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D917094-F806-1349-92BE-8FC20179E63B}"/>
              </a:ext>
            </a:extLst>
          </p:cNvPr>
          <p:cNvCxnSpPr>
            <a:cxnSpLocks/>
          </p:cNvCxnSpPr>
          <p:nvPr/>
        </p:nvCxnSpPr>
        <p:spPr>
          <a:xfrm>
            <a:off x="5892719" y="1355876"/>
            <a:ext cx="1368693" cy="13393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671528" cy="13393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167F5D82-0D38-4849-B289-03E527E4A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546" y="2726669"/>
            <a:ext cx="1774014" cy="26569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CA8ABF8-710F-C341-B678-78552D145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746" y="2718058"/>
            <a:ext cx="1774014" cy="26569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9D8CD29-A388-CA4E-8569-C03AAA544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1361" y="2718058"/>
            <a:ext cx="1774014" cy="266558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B455071-9139-3B42-B673-B2A4503EA2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2796" y="2688850"/>
            <a:ext cx="1774014" cy="266102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4C263A6-A536-5846-9CBA-F483D499C463}"/>
              </a:ext>
            </a:extLst>
          </p:cNvPr>
          <p:cNvSpPr/>
          <p:nvPr/>
        </p:nvSpPr>
        <p:spPr>
          <a:xfrm>
            <a:off x="1385547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Edison RESHKETA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9FD6E48-71EC-7543-98DE-F713AB2850F5}"/>
              </a:ext>
            </a:extLst>
          </p:cNvPr>
          <p:cNvSpPr/>
          <p:nvPr/>
        </p:nvSpPr>
        <p:spPr>
          <a:xfrm>
            <a:off x="3876024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Assia</a:t>
            </a:r>
            <a:r>
              <a:rPr lang="en-US" dirty="0"/>
              <a:t> BENACHIR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6629D8F-6012-5843-A0EA-EAEA134C97BA}"/>
              </a:ext>
            </a:extLst>
          </p:cNvPr>
          <p:cNvSpPr/>
          <p:nvPr/>
        </p:nvSpPr>
        <p:spPr>
          <a:xfrm>
            <a:off x="6287746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Sannya</a:t>
            </a:r>
            <a:r>
              <a:rPr lang="en-US" dirty="0"/>
              <a:t> AMOIKON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5CEE41-4C5C-8B41-97C2-70C32DCC23AB}"/>
              </a:ext>
            </a:extLst>
          </p:cNvPr>
          <p:cNvSpPr/>
          <p:nvPr/>
        </p:nvSpPr>
        <p:spPr>
          <a:xfrm>
            <a:off x="8660405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Mathilde JACQ</a:t>
            </a:r>
          </a:p>
        </p:txBody>
      </p:sp>
    </p:spTree>
    <p:extLst>
      <p:ext uri="{BB962C8B-B14F-4D97-AF65-F5344CB8AC3E}">
        <p14:creationId xmlns:p14="http://schemas.microsoft.com/office/powerpoint/2010/main" val="2144521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E8364D0F-08BB-3E44-B7FB-07FDABE41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GameEngine</a:t>
            </a:r>
            <a:r>
              <a:rPr lang="en-US" dirty="0"/>
              <a:t>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355839" y="1355877"/>
            <a:ext cx="3548874" cy="14243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5875884" y="1355877"/>
            <a:ext cx="28830" cy="14332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717913" cy="14243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3C6E9BD-161E-3543-857C-A1BFDB271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013" y="2780242"/>
            <a:ext cx="1891406" cy="2834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C255B8-6E83-844F-97D7-5FC417AEE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6439" y="2789153"/>
            <a:ext cx="1953849" cy="28341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03507B-3BB6-A64A-9541-56897DE34A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6873" y="2789153"/>
            <a:ext cx="1953849" cy="29281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7785789-F83D-CA47-AE30-6078889B1354}"/>
              </a:ext>
            </a:extLst>
          </p:cNvPr>
          <p:cNvSpPr/>
          <p:nvPr/>
        </p:nvSpPr>
        <p:spPr>
          <a:xfrm>
            <a:off x="1569709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Skander</a:t>
            </a:r>
            <a:r>
              <a:rPr lang="en-US" dirty="0"/>
              <a:t> MOALLA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09878C8-3540-9D42-98C9-373CCDF36F2A}"/>
              </a:ext>
            </a:extLst>
          </p:cNvPr>
          <p:cNvSpPr/>
          <p:nvPr/>
        </p:nvSpPr>
        <p:spPr>
          <a:xfrm>
            <a:off x="5126356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Joan </a:t>
            </a:r>
          </a:p>
          <a:p>
            <a:pPr algn="ctr"/>
            <a:r>
              <a:rPr lang="en-US" dirty="0"/>
              <a:t>ODEIMI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8E5C0E0-6734-C64A-8BE0-7409BE9D301D}"/>
              </a:ext>
            </a:extLst>
          </p:cNvPr>
          <p:cNvSpPr/>
          <p:nvPr/>
        </p:nvSpPr>
        <p:spPr>
          <a:xfrm>
            <a:off x="8715896" y="587988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Kevin </a:t>
            </a:r>
          </a:p>
          <a:p>
            <a:pPr algn="ctr"/>
            <a:r>
              <a:rPr lang="en-US" dirty="0"/>
              <a:t>SHEN</a:t>
            </a:r>
          </a:p>
        </p:txBody>
      </p:sp>
    </p:spTree>
    <p:extLst>
      <p:ext uri="{BB962C8B-B14F-4D97-AF65-F5344CB8AC3E}">
        <p14:creationId xmlns:p14="http://schemas.microsoft.com/office/powerpoint/2010/main" val="2141686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E12463-DBF1-DF4D-91C1-45A479F34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430798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4303059" y="1355877"/>
            <a:ext cx="1601654" cy="1199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1710307" cy="11990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86853AD-A237-3446-9814-0F2CCF43D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688" y="2554941"/>
            <a:ext cx="1910741" cy="28650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44023B-CDDB-1D46-A561-B61983893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68" y="2554941"/>
            <a:ext cx="1910741" cy="282125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33F7701-A2B6-514C-AE4C-685888C97F62}"/>
              </a:ext>
            </a:extLst>
          </p:cNvPr>
          <p:cNvSpPr/>
          <p:nvPr/>
        </p:nvSpPr>
        <p:spPr>
          <a:xfrm>
            <a:off x="3416051" y="573120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Yinfeng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YU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FECF25-5E44-894D-8582-92BACB46C50E}"/>
              </a:ext>
            </a:extLst>
          </p:cNvPr>
          <p:cNvSpPr/>
          <p:nvPr/>
        </p:nvSpPr>
        <p:spPr>
          <a:xfrm>
            <a:off x="6650131" y="5787504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Abdel-Kader KABA</a:t>
            </a:r>
          </a:p>
        </p:txBody>
      </p:sp>
    </p:spTree>
    <p:extLst>
      <p:ext uri="{BB962C8B-B14F-4D97-AF65-F5344CB8AC3E}">
        <p14:creationId xmlns:p14="http://schemas.microsoft.com/office/powerpoint/2010/main" val="2156540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75" y="35861"/>
            <a:ext cx="10269416" cy="6858000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096A54AF-C42F-3C48-AC50-7C5F1C198B08}"/>
              </a:ext>
            </a:extLst>
          </p:cNvPr>
          <p:cNvGrpSpPr/>
          <p:nvPr/>
        </p:nvGrpSpPr>
        <p:grpSpPr>
          <a:xfrm>
            <a:off x="1283224" y="1249133"/>
            <a:ext cx="9382477" cy="5358528"/>
            <a:chOff x="1245620" y="371760"/>
            <a:chExt cx="9382477" cy="535852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BC0F364-A7BD-9A48-B8B2-B1F7B522A479}"/>
                </a:ext>
              </a:extLst>
            </p:cNvPr>
            <p:cNvSpPr/>
            <p:nvPr/>
          </p:nvSpPr>
          <p:spPr>
            <a:xfrm>
              <a:off x="7660962" y="3442453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Player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-Picture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-Energy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55669-A200-6544-9648-5CCC1C7975F8}"/>
                </a:ext>
              </a:extLst>
            </p:cNvPr>
            <p:cNvSpPr/>
            <p:nvPr/>
          </p:nvSpPr>
          <p:spPr>
            <a:xfrm>
              <a:off x="1245620" y="377543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League class</a:t>
              </a:r>
            </a:p>
            <a:p>
              <a:pPr algn="ctr"/>
              <a:r>
                <a:rPr lang="en-US" dirty="0"/>
                <a:t>-Division</a:t>
              </a:r>
            </a:p>
            <a:p>
              <a:pPr algn="ctr"/>
              <a:r>
                <a:rPr lang="en-US" dirty="0"/>
                <a:t>-Year </a:t>
              </a:r>
            </a:p>
            <a:p>
              <a:pPr algn="ctr"/>
              <a:r>
                <a:rPr lang="en-US" dirty="0"/>
                <a:t>-Teams</a:t>
              </a:r>
            </a:p>
            <a:p>
              <a:pPr algn="ctr"/>
              <a:r>
                <a:rPr lang="en-US" dirty="0"/>
                <a:t>-Market</a:t>
              </a:r>
            </a:p>
            <a:p>
              <a:pPr algn="ctr"/>
              <a:r>
                <a:rPr lang="en-US" dirty="0"/>
                <a:t>… 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40C0EE3-0183-2645-97F2-83FE3DCAEBEC}"/>
                </a:ext>
              </a:extLst>
            </p:cNvPr>
            <p:cNvSpPr/>
            <p:nvPr/>
          </p:nvSpPr>
          <p:spPr>
            <a:xfrm>
              <a:off x="4693827" y="371760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User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-Nationality</a:t>
              </a:r>
            </a:p>
            <a:p>
              <a:pPr algn="ctr"/>
              <a:r>
                <a:rPr lang="en-US" dirty="0"/>
                <a:t>-Team</a:t>
              </a:r>
            </a:p>
            <a:p>
              <a:pPr algn="ctr"/>
              <a:r>
                <a:rPr lang="en-US" dirty="0"/>
                <a:t>-Budget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5EB6FCC-841C-884B-8026-045E937C6187}"/>
                </a:ext>
              </a:extLst>
            </p:cNvPr>
            <p:cNvSpPr/>
            <p:nvPr/>
          </p:nvSpPr>
          <p:spPr>
            <a:xfrm>
              <a:off x="3116208" y="2961125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Team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-Players</a:t>
              </a:r>
            </a:p>
            <a:p>
              <a:pPr algn="ctr"/>
              <a:r>
                <a:rPr lang="en-US" dirty="0"/>
                <a:t>-Points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C5C819E-B41C-6C40-B5E4-54DFC890558E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452311"/>
              <a:ext cx="1280633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772CA62-B8F2-D94F-B704-206068AE9E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3291" y="1452311"/>
              <a:ext cx="1264876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AB94AC8-99F8-3E45-98E5-505D07BD01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05942" y="3665442"/>
              <a:ext cx="3249782" cy="2446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E7CC379-DBBB-EE44-A14C-B56FFB27A4E5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711580"/>
              <a:ext cx="1280633" cy="124562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C717831D-EE04-8C47-8A2C-E322D4BF6353}"/>
              </a:ext>
            </a:extLst>
          </p:cNvPr>
          <p:cNvSpPr/>
          <p:nvPr/>
        </p:nvSpPr>
        <p:spPr>
          <a:xfrm>
            <a:off x="4731431" y="901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General Structure</a:t>
            </a:r>
          </a:p>
        </p:txBody>
      </p:sp>
    </p:spTree>
    <p:extLst>
      <p:ext uri="{BB962C8B-B14F-4D97-AF65-F5344CB8AC3E}">
        <p14:creationId xmlns:p14="http://schemas.microsoft.com/office/powerpoint/2010/main" val="4056710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CBB2BC-76D1-4DD6-900E-D75C2575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4F8D08-A901-4250-8391-A1AF0F6DB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863B4012-4BCB-4DD5-AD8F-2976DA1CB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8A33DA9-B168-4DE8-BB36-F6D40C2BBBAA}"/>
              </a:ext>
            </a:extLst>
          </p:cNvPr>
          <p:cNvSpPr/>
          <p:nvPr/>
        </p:nvSpPr>
        <p:spPr>
          <a:xfrm>
            <a:off x="4218220" y="4885"/>
            <a:ext cx="2975737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GameEngine</a:t>
            </a:r>
            <a:endParaRPr lang="en-US" dirty="0"/>
          </a:p>
          <a:p>
            <a:pPr algn="ctr"/>
            <a:r>
              <a:rPr lang="en-US" dirty="0"/>
              <a:t>(Each week)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D2000D-1960-4493-880D-6A7E0FF438D1}"/>
              </a:ext>
            </a:extLst>
          </p:cNvPr>
          <p:cNvSpPr/>
          <p:nvPr/>
        </p:nvSpPr>
        <p:spPr>
          <a:xfrm>
            <a:off x="5168416" y="2935871"/>
            <a:ext cx="2413676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Apply tactics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2938CA-B1D0-4BB2-8E2C-2EEB6BA3474F}"/>
              </a:ext>
            </a:extLst>
          </p:cNvPr>
          <p:cNvSpPr/>
          <p:nvPr/>
        </p:nvSpPr>
        <p:spPr>
          <a:xfrm>
            <a:off x="6849605" y="1238590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 the managers games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26FE07-D3A7-48CE-B998-33F1DEE08A17}"/>
              </a:ext>
            </a:extLst>
          </p:cNvPr>
          <p:cNvSpPr/>
          <p:nvPr/>
        </p:nvSpPr>
        <p:spPr>
          <a:xfrm>
            <a:off x="1199867" y="3064909"/>
            <a:ext cx="327786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SimulateAutomatedGame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5C9F70-FC48-4FE7-8BF3-114FAC18BC6B}"/>
              </a:ext>
            </a:extLst>
          </p:cNvPr>
          <p:cNvSpPr/>
          <p:nvPr/>
        </p:nvSpPr>
        <p:spPr>
          <a:xfrm>
            <a:off x="1334639" y="1265054"/>
            <a:ext cx="296713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the outcomes of the games not played by the manager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598EF3-BBF3-4B64-883F-8879C786BE1E}"/>
              </a:ext>
            </a:extLst>
          </p:cNvPr>
          <p:cNvSpPr/>
          <p:nvPr/>
        </p:nvSpPr>
        <p:spPr>
          <a:xfrm>
            <a:off x="6849605" y="4175489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substitutions</a:t>
            </a:r>
          </a:p>
          <a:p>
            <a:pPr algn="ctr"/>
            <a:r>
              <a:rPr lang="en-US" dirty="0"/>
              <a:t>(GUI contribution)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60D8F4-B7A5-488F-8034-72E0A3AD78D3}"/>
              </a:ext>
            </a:extLst>
          </p:cNvPr>
          <p:cNvSpPr/>
          <p:nvPr/>
        </p:nvSpPr>
        <p:spPr>
          <a:xfrm>
            <a:off x="9068463" y="2939799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outcome of an attack / </a:t>
            </a:r>
            <a:r>
              <a:rPr lang="en-US" dirty="0" err="1"/>
              <a:t>defence</a:t>
            </a:r>
            <a:endParaRPr lang="en-US" dirty="0"/>
          </a:p>
        </p:txBody>
      </p: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E57E198D-3312-4198-AA43-F9D3802A8B31}"/>
              </a:ext>
            </a:extLst>
          </p:cNvPr>
          <p:cNvCxnSpPr>
            <a:cxnSpLocks/>
            <a:stCxn id="6" idx="1"/>
            <a:endCxn id="10" idx="0"/>
          </p:cNvCxnSpPr>
          <p:nvPr/>
        </p:nvCxnSpPr>
        <p:spPr>
          <a:xfrm flipH="1">
            <a:off x="2818207" y="411933"/>
            <a:ext cx="1400013" cy="853121"/>
          </a:xfrm>
          <a:prstGeom prst="straightConnector1">
            <a:avLst/>
          </a:prstGeom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74C31085-C571-4833-9D5F-8FBFD1393DA3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2818207" y="2079149"/>
            <a:ext cx="20593" cy="98576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6B3743B1-FF77-49F9-95B4-82FB97BD24A2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6375254" y="2064469"/>
            <a:ext cx="1976895" cy="871402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3641AF9A-1AD1-4CFD-B18D-284EBD4B358A}"/>
              </a:ext>
            </a:extLst>
          </p:cNvPr>
          <p:cNvCxnSpPr>
            <a:cxnSpLocks/>
            <a:stCxn id="8" idx="2"/>
            <a:endCxn id="12" idx="0"/>
          </p:cNvCxnSpPr>
          <p:nvPr/>
        </p:nvCxnSpPr>
        <p:spPr>
          <a:xfrm>
            <a:off x="8333173" y="2052685"/>
            <a:ext cx="2218858" cy="887114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93EECAFA-B156-4A2B-9493-E1B49D5C546E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>
            <a:off x="8333173" y="2052685"/>
            <a:ext cx="0" cy="2122804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D4F44916-8240-40F8-AFCA-58DE1DBAF498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7193957" y="411933"/>
            <a:ext cx="1139216" cy="826657"/>
          </a:xfrm>
          <a:prstGeom prst="straightConnector1">
            <a:avLst/>
          </a:prstGeom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8E3980F7-A7D8-4ACD-AA6B-1A358003D0BA}"/>
              </a:ext>
            </a:extLst>
          </p:cNvPr>
          <p:cNvSpPr/>
          <p:nvPr/>
        </p:nvSpPr>
        <p:spPr>
          <a:xfrm>
            <a:off x="1350930" y="5782062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League rankings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4BC7E3F-18D2-4D20-8090-662A660F1DC2}"/>
              </a:ext>
            </a:extLst>
          </p:cNvPr>
          <p:cNvSpPr/>
          <p:nvPr/>
        </p:nvSpPr>
        <p:spPr>
          <a:xfrm>
            <a:off x="4536184" y="5805747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Mangers team, budget, energy,…</a:t>
            </a:r>
          </a:p>
        </p:txBody>
      </p:sp>
      <p:sp>
        <p:nvSpPr>
          <p:cNvPr id="75" name="Flèche : bas 74">
            <a:extLst>
              <a:ext uri="{FF2B5EF4-FFF2-40B4-BE49-F238E27FC236}">
                <a16:creationId xmlns:a16="http://schemas.microsoft.com/office/drawing/2014/main" id="{CB100C9C-DC33-49D6-B46B-14C3EE794CCB}"/>
              </a:ext>
            </a:extLst>
          </p:cNvPr>
          <p:cNvSpPr/>
          <p:nvPr/>
        </p:nvSpPr>
        <p:spPr>
          <a:xfrm rot="1696718">
            <a:off x="4813407" y="4206213"/>
            <a:ext cx="1239900" cy="1562758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Flèche : bas 75">
            <a:extLst>
              <a:ext uri="{FF2B5EF4-FFF2-40B4-BE49-F238E27FC236}">
                <a16:creationId xmlns:a16="http://schemas.microsoft.com/office/drawing/2014/main" id="{3D85765F-57BF-4A85-81B7-511DB94478EA}"/>
              </a:ext>
            </a:extLst>
          </p:cNvPr>
          <p:cNvSpPr/>
          <p:nvPr/>
        </p:nvSpPr>
        <p:spPr>
          <a:xfrm rot="20389433">
            <a:off x="2685564" y="4171638"/>
            <a:ext cx="1239900" cy="1562758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6233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A1995E7-FC81-C947-A552-15F5FA6B7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26A44B-E202-7949-9C56-01724F0853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9375024"/>
              </p:ext>
            </p:extLst>
          </p:nvPr>
        </p:nvGraphicFramePr>
        <p:xfrm>
          <a:off x="1140988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Energy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Etc</a:t>
                      </a: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B8A34A6-28DE-EB46-87D7-C295F44D0BCE}"/>
              </a:ext>
            </a:extLst>
          </p:cNvPr>
          <p:cNvSpPr/>
          <p:nvPr/>
        </p:nvSpPr>
        <p:spPr>
          <a:xfrm>
            <a:off x="1140988" y="217608"/>
            <a:ext cx="2967136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1</a:t>
            </a:r>
          </a:p>
        </p:txBody>
      </p:sp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4D0C71A6-4841-9142-81F7-F6BC007B17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5099036"/>
              </p:ext>
            </p:extLst>
          </p:nvPr>
        </p:nvGraphicFramePr>
        <p:xfrm>
          <a:off x="8080275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Energy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Etc</a:t>
                      </a: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8F6F168-87A4-134D-8C18-2ECCD500AA78}"/>
              </a:ext>
            </a:extLst>
          </p:cNvPr>
          <p:cNvSpPr/>
          <p:nvPr/>
        </p:nvSpPr>
        <p:spPr>
          <a:xfrm>
            <a:off x="8080275" y="2176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AB663A-0697-0F4C-954B-1E891DA098F8}"/>
              </a:ext>
            </a:extLst>
          </p:cNvPr>
          <p:cNvSpPr/>
          <p:nvPr/>
        </p:nvSpPr>
        <p:spPr>
          <a:xfrm>
            <a:off x="4531792" y="2187331"/>
            <a:ext cx="3371493" cy="204690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Game is divided in simple cases: Attack-Defense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Do some heuristics to get the outcome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Apply tactics live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7F61FB-2F3A-4C27-9EFB-4397143FD19D}"/>
              </a:ext>
            </a:extLst>
          </p:cNvPr>
          <p:cNvSpPr/>
          <p:nvPr/>
        </p:nvSpPr>
        <p:spPr>
          <a:xfrm>
            <a:off x="3560786" y="4991065"/>
            <a:ext cx="2413676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Apply tactics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5F0B01-E58D-4767-A93A-548FC282934D}"/>
              </a:ext>
            </a:extLst>
          </p:cNvPr>
          <p:cNvSpPr/>
          <p:nvPr/>
        </p:nvSpPr>
        <p:spPr>
          <a:xfrm>
            <a:off x="6217539" y="4991066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substitutions</a:t>
            </a:r>
          </a:p>
        </p:txBody>
      </p:sp>
    </p:spTree>
    <p:extLst>
      <p:ext uri="{BB962C8B-B14F-4D97-AF65-F5344CB8AC3E}">
        <p14:creationId xmlns:p14="http://schemas.microsoft.com/office/powerpoint/2010/main" val="13657117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{41A67626-48D5-3543-8615-87974C1BF834}tf10001063</Template>
  <TotalTime>1031</TotalTime>
  <Words>626</Words>
  <Application>Microsoft Macintosh PowerPoint</Application>
  <PresentationFormat>Widescreen</PresentationFormat>
  <Paragraphs>150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Century Gothic</vt:lpstr>
      <vt:lpstr>Mesh</vt:lpstr>
      <vt:lpstr>Top5  </vt:lpstr>
      <vt:lpstr>Introduction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Top5  </dc:title>
  <dc:creator>Reshketa Edison  BC 2020</dc:creator>
  <cp:lastModifiedBy>Reshketa Edison  BC 2020</cp:lastModifiedBy>
  <cp:revision>26</cp:revision>
  <dcterms:created xsi:type="dcterms:W3CDTF">2018-11-12T12:20:59Z</dcterms:created>
  <dcterms:modified xsi:type="dcterms:W3CDTF">2019-01-23T11:55:14Z</dcterms:modified>
</cp:coreProperties>
</file>

<file path=docProps/thumbnail.jpeg>
</file>